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7" r:id="rId5"/>
    <p:sldId id="260" r:id="rId6"/>
    <p:sldId id="262" r:id="rId7"/>
    <p:sldId id="263" r:id="rId8"/>
    <p:sldId id="264" r:id="rId9"/>
    <p:sldId id="269" r:id="rId10"/>
    <p:sldId id="272" r:id="rId11"/>
    <p:sldId id="268" r:id="rId12"/>
    <p:sldId id="271" r:id="rId13"/>
    <p:sldId id="270" r:id="rId14"/>
    <p:sldId id="265" r:id="rId15"/>
    <p:sldId id="266" r:id="rId1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3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DC4E8-927A-4790-A4ED-C56B7B66818E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368FF-1FF1-4B55-BB56-5FFCBAF411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025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Olymp(2917)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368FF-1FF1-4B55-BB56-5FFCBAF4118A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3660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Múzeum Akropolis v Aténach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368FF-1FF1-4B55-BB56-5FFCBAF4118A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16620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Panathénsky</a:t>
            </a:r>
            <a:r>
              <a:rPr lang="sk-SK" dirty="0"/>
              <a:t> štadión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368FF-1FF1-4B55-BB56-5FFCBAF4118A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61930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Hagia</a:t>
            </a:r>
            <a:r>
              <a:rPr lang="sk-SK" dirty="0"/>
              <a:t> Sofia v Solúne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368FF-1FF1-4B55-BB56-5FFCBAF4118A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74675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368FF-1FF1-4B55-BB56-5FFCBAF4118A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8582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68A241-1786-9762-07F9-B5CD88509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DCA9BC6-4AEE-D32B-E814-A3E871BAB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DB0F66A-DA9E-2332-3EFB-77464579B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81EEA-C2CA-4973-AA0F-049DD2EAE806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E816CC5-0BCD-4C51-3FA3-52B68045A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03EB6FC-BC59-2831-FD8A-0C57B6F3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8FD0-F179-42C5-B07C-15C71D9AE7A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8135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1F9CFD-467C-C094-DD9B-F1E5DFECB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87CDD50-A915-9EA0-1D26-44736D308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F5E1091-3742-63A1-69BF-AF1710A1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81EEA-C2CA-4973-AA0F-049DD2EAE806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D5F5CC7-02BC-F5B7-B86E-0B92A96E5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97C624F-C908-7128-4BFF-C0FA8D734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8FD0-F179-42C5-B07C-15C71D9AE7A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53353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485FD2CD-A607-6FAF-D851-89A5ECB3A8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F438AA2-C9C6-F21A-8389-885F558AA2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F88DF8E-78DA-8118-DCA0-FBC862AE8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81EEA-C2CA-4973-AA0F-049DD2EAE806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B1E0497-13EA-D021-7EEA-FFD0FF78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0A4C86D-66BD-74AE-08B8-F5499A986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8FD0-F179-42C5-B07C-15C71D9AE7A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3260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178DE1-ACFD-938A-54AB-E24274F5D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B870A45-9526-0E84-88B2-789909618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E5938E7-41D6-8215-0653-132E48237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81EEA-C2CA-4973-AA0F-049DD2EAE806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A6FB520-0694-7663-6E9F-47D1403C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E6AC7EA-6BB5-A7AD-B9EA-EFCC2F764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8FD0-F179-42C5-B07C-15C71D9AE7A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31158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AB2339-7843-D5F5-75AE-7798785E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DDFFC36-79B1-DFC7-AD5F-FE418B17C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9305ABA-96BC-8ED0-C205-6DD7E9D60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81EEA-C2CA-4973-AA0F-049DD2EAE806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15BEDFE-A953-6395-8348-93D853CCD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9F4D92E-C8EC-63F5-678F-1BEF1C3F0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8FD0-F179-42C5-B07C-15C71D9AE7A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29282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80F7E2-9C11-1A1F-768A-A7AF2F6BC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1349793-4A75-7E06-1181-2B992C270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1893288-73FA-362C-1CBC-99E15F150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AC58432-9A28-EED4-3AA7-1118A218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81EEA-C2CA-4973-AA0F-049DD2EAE806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A952BD7-5D6D-7273-30C0-FC32DB6E3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E12B993-85B9-5E0E-DE1F-29D75EFDB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8FD0-F179-42C5-B07C-15C71D9AE7A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315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E71B4-2A8F-049B-09C7-FCE2F91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3DD3F3E-65E0-2E9D-7F6E-A6257F8B1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2A99F73B-8D12-BA0D-F6A7-16DEEB7A6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192C764-1EA4-0AA9-B056-2231DC0B72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F5CC01B-333A-84EE-CF32-A0DB34D262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23940540-C831-AC2E-31BA-A6C71CB84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81EEA-C2CA-4973-AA0F-049DD2EAE806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DF8DA3FD-5EC8-8161-090B-782CAC20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845D63ED-A8CF-0175-9D16-EBBF0312C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8FD0-F179-42C5-B07C-15C71D9AE7A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476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C00A8-5A92-21C4-8ACD-CEF94D572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D0B07C66-0DE2-0789-EE8E-4F54C50E0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81EEA-C2CA-4973-AA0F-049DD2EAE806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7889CB15-5F72-BE20-09DC-FA3AC28F4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EE386A2-71A4-36F2-2315-92851EF31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8FD0-F179-42C5-B07C-15C71D9AE7A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616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884ACE48-B7D7-DA61-1B98-C472A43BF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81EEA-C2CA-4973-AA0F-049DD2EAE806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6501D576-2E15-E9EF-5E22-E6F7087E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C5EF53D9-910A-5EF0-169E-9621A41C2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8FD0-F179-42C5-B07C-15C71D9AE7A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45918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246B96-8DDC-1A2B-83B2-C899D6FB7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2A04F5E-CAF6-1C93-BA0C-479354392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668E9D5-60BB-12D9-845F-945BBB576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B6D4898-4E92-28E1-E456-45541BB08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81EEA-C2CA-4973-AA0F-049DD2EAE806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FFD656F-B68B-805D-E556-EBD3FDD6F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20E3E43-C462-6FDA-B487-929BAB55C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8FD0-F179-42C5-B07C-15C71D9AE7A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956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3DF616-F870-2DAB-7ACA-D70385F57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04AD5B3B-3332-243B-4DD6-BAC9014022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A4DC2A3-6050-5A33-E33E-D49DFAA76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87C6C09-4A0F-7962-AE71-48D216B5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81EEA-C2CA-4973-AA0F-049DD2EAE806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73D41CB-3866-9B76-A20F-B9A5809A9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F5349B0-2307-E43A-2E52-BFDCDC8B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8FD0-F179-42C5-B07C-15C71D9AE7A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8453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BB1AA81A-37F1-E51C-A26D-9A77998CB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CC80055-3444-4A62-FAC5-0044BF9C5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D199BD7-427C-DA8E-97CA-7550323357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81EEA-C2CA-4973-AA0F-049DD2EAE806}" type="datetimeFigureOut">
              <a:rPr lang="sk-SK" smtClean="0"/>
              <a:t>24. 11. 2024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62993FC-444C-B300-A577-0004E4A31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5D2A7F0-1C91-E4DA-490A-B21AD0B13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98FD0-F179-42C5-B07C-15C71D9AE7A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569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437FF6-100E-F3B7-373C-51A331428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Grécka republika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5254A9-2179-B4AA-81AF-59B7FC0E8A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Matúš Mičieta, 3.C</a:t>
            </a:r>
          </a:p>
        </p:txBody>
      </p:sp>
    </p:spTree>
    <p:extLst>
      <p:ext uri="{BB962C8B-B14F-4D97-AF65-F5344CB8AC3E}">
        <p14:creationId xmlns:p14="http://schemas.microsoft.com/office/powerpoint/2010/main" val="2114183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5CEFB3-8856-FA04-EF92-CD274C2D5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93B71E2-30B5-27C9-8EDB-5588A4A85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 descr="Panathénsky štadión">
            <a:extLst>
              <a:ext uri="{FF2B5EF4-FFF2-40B4-BE49-F238E27FC236}">
                <a16:creationId xmlns:a16="http://schemas.microsoft.com/office/drawing/2014/main" id="{074BD0EE-20F9-5238-0DC2-FEA65C57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007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765980-8667-D7B0-FD28-B55531C21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79E340C-8640-31D1-4E65-A1C3C2BC4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Hagia Sophia, Thessaloniki - Wikipedia">
            <a:extLst>
              <a:ext uri="{FF2B5EF4-FFF2-40B4-BE49-F238E27FC236}">
                <a16:creationId xmlns:a16="http://schemas.microsoft.com/office/drawing/2014/main" id="{DCBF94AD-8B5A-F716-C2A2-0AD2F4314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002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80EDEA-F599-A3C3-DBE8-A5FEEC841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 descr="Socha Alexandra velkeho, Thessaloniki.">
            <a:extLst>
              <a:ext uri="{FF2B5EF4-FFF2-40B4-BE49-F238E27FC236}">
                <a16:creationId xmlns:a16="http://schemas.microsoft.com/office/drawing/2014/main" id="{C5501D39-DB49-96A5-F16F-D522AD4884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71" y="0"/>
            <a:ext cx="98322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432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24E775-5B21-BAAC-3580-226D307EB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 descr="Veža White Tower ako jedna z vecí, čo vidieť v Thessaloniki.">
            <a:extLst>
              <a:ext uri="{FF2B5EF4-FFF2-40B4-BE49-F238E27FC236}">
                <a16:creationId xmlns:a16="http://schemas.microsoft.com/office/drawing/2014/main" id="{06D53846-C1DD-4BD3-EF79-4024CF086A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18" y="0"/>
            <a:ext cx="10285563" cy="686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439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3DC5BF-6BB3-090D-EF48-79B746C0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6E0E170-23D1-EF09-1BD7-32F00662F1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530" y="23427"/>
            <a:ext cx="8010939" cy="683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830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7707E3-3A0F-52F4-0025-7517A4C61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Koniec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E59892-8A36-8D3D-9615-525B3A3DDA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zdroj:https</a:t>
            </a:r>
            <a:r>
              <a:rPr lang="sk-SK" dirty="0"/>
              <a:t>://referaty.aktuality.sk/</a:t>
            </a:r>
            <a:r>
              <a:rPr lang="sk-SK" dirty="0" err="1"/>
              <a:t>grecko</a:t>
            </a:r>
            <a:r>
              <a:rPr lang="sk-SK" dirty="0"/>
              <a:t>/referat-13182</a:t>
            </a:r>
          </a:p>
        </p:txBody>
      </p:sp>
    </p:spTree>
    <p:extLst>
      <p:ext uri="{BB962C8B-B14F-4D97-AF65-F5344CB8AC3E}">
        <p14:creationId xmlns:p14="http://schemas.microsoft.com/office/powerpoint/2010/main" val="1476891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AD66DE-184B-4774-6848-1F3D13E5E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Grécka republika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AC58737-42B9-A39D-5DE1-29BE9A662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10, 43 miliónov obyvateľov (2022)</a:t>
            </a:r>
          </a:p>
          <a:p>
            <a:r>
              <a:rPr lang="sk-SK" dirty="0"/>
              <a:t>131 957 km</a:t>
            </a:r>
            <a:r>
              <a:rPr lang="sk-SK" b="0" i="0" dirty="0">
                <a:solidFill>
                  <a:srgbClr val="1F1F1F"/>
                </a:solidFill>
                <a:effectLst/>
                <a:latin typeface="Google Sans"/>
              </a:rPr>
              <a:t>²</a:t>
            </a:r>
          </a:p>
          <a:p>
            <a:r>
              <a:rPr lang="sk-SK" dirty="0">
                <a:solidFill>
                  <a:srgbClr val="1F1F1F"/>
                </a:solidFill>
                <a:latin typeface="Google Sans"/>
              </a:rPr>
              <a:t>82 obyvateľov na</a:t>
            </a:r>
            <a:r>
              <a:rPr lang="sk-SK" dirty="0"/>
              <a:t> km</a:t>
            </a:r>
            <a:r>
              <a:rPr lang="sk-SK" b="0" i="0" dirty="0">
                <a:solidFill>
                  <a:srgbClr val="1F1F1F"/>
                </a:solidFill>
                <a:effectLst/>
                <a:latin typeface="Google Sans"/>
              </a:rPr>
              <a:t>²</a:t>
            </a:r>
          </a:p>
          <a:p>
            <a:r>
              <a:rPr lang="sk-SK" dirty="0"/>
              <a:t>člen NATO, EÚ a eurozóny</a:t>
            </a:r>
          </a:p>
          <a:p>
            <a:r>
              <a:rPr lang="sk-SK" dirty="0"/>
              <a:t>mena: EURO</a:t>
            </a:r>
          </a:p>
          <a:p>
            <a:r>
              <a:rPr lang="sk-SK" dirty="0"/>
              <a:t>jazyk: Gréčtina</a:t>
            </a:r>
          </a:p>
          <a:p>
            <a:r>
              <a:rPr lang="sk-SK" dirty="0"/>
              <a:t>hl. mesto: Atény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124" name="Picture 4" descr="Vlajka Grecko - 30 x 45 cm">
            <a:extLst>
              <a:ext uri="{FF2B5EF4-FFF2-40B4-BE49-F238E27FC236}">
                <a16:creationId xmlns:a16="http://schemas.microsoft.com/office/drawing/2014/main" id="{37212748-B2F8-BA69-8176-82BE252E3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476" y="2614543"/>
            <a:ext cx="5544324" cy="369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140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520669-3E02-087D-9863-ABBE057A7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6049"/>
          </a:xfrm>
        </p:spPr>
        <p:txBody>
          <a:bodyPr/>
          <a:lstStyle/>
          <a:p>
            <a:pPr algn="ctr"/>
            <a:r>
              <a:rPr lang="sk-SK" dirty="0"/>
              <a:t>Hospodárstvo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F7F727B-FCB5-18B6-0154-E64A0F5DF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2635"/>
            <a:ext cx="10515600" cy="583427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k-SK" dirty="0"/>
              <a:t>nerastné suroviny:</a:t>
            </a:r>
          </a:p>
          <a:p>
            <a:pPr lvl="1"/>
            <a:r>
              <a:rPr lang="sk-SK" dirty="0"/>
              <a:t>bauxit, pyrit, magnézium, železná ruda, zinok, olovo</a:t>
            </a:r>
          </a:p>
          <a:p>
            <a:pPr lvl="1"/>
            <a:r>
              <a:rPr lang="sk-SK" dirty="0"/>
              <a:t>malé zásoby hnedého uhlia</a:t>
            </a:r>
          </a:p>
          <a:p>
            <a:pPr lvl="1"/>
            <a:r>
              <a:rPr lang="sk-SK" dirty="0"/>
              <a:t>mramor</a:t>
            </a:r>
          </a:p>
          <a:p>
            <a:pPr marL="0" indent="0" algn="ctr">
              <a:buNone/>
            </a:pPr>
            <a:r>
              <a:rPr lang="sk-SK" dirty="0"/>
              <a:t>priemysel:</a:t>
            </a:r>
          </a:p>
          <a:p>
            <a:pPr lvl="1"/>
            <a:r>
              <a:rPr lang="sk-SK" dirty="0"/>
              <a:t>potravinársky: tabakové výrobky(</a:t>
            </a:r>
            <a:r>
              <a:rPr lang="sk-SK" dirty="0" err="1"/>
              <a:t>Papastratos</a:t>
            </a:r>
            <a:r>
              <a:rPr lang="sk-SK" dirty="0"/>
              <a:t>, </a:t>
            </a:r>
            <a:r>
              <a:rPr lang="sk-SK" dirty="0" err="1"/>
              <a:t>Karelias</a:t>
            </a:r>
            <a:r>
              <a:rPr lang="sk-SK" dirty="0"/>
              <a:t>) alkoholické výrobky(</a:t>
            </a:r>
            <a:r>
              <a:rPr lang="sk-SK" dirty="0" err="1"/>
              <a:t>Barbayannis</a:t>
            </a:r>
            <a:r>
              <a:rPr lang="sk-SK" dirty="0"/>
              <a:t>, </a:t>
            </a:r>
            <a:r>
              <a:rPr lang="sk-SK" dirty="0" err="1"/>
              <a:t>Metaxa</a:t>
            </a:r>
            <a:r>
              <a:rPr lang="sk-SK" dirty="0"/>
              <a:t>, </a:t>
            </a:r>
            <a:r>
              <a:rPr lang="sk-SK" dirty="0" err="1"/>
              <a:t>Plomari</a:t>
            </a:r>
            <a:r>
              <a:rPr lang="sk-SK" dirty="0"/>
              <a:t>, </a:t>
            </a:r>
            <a:r>
              <a:rPr lang="sk-SK" dirty="0" err="1"/>
              <a:t>Tsililis</a:t>
            </a:r>
            <a:r>
              <a:rPr lang="sk-SK" dirty="0"/>
              <a:t>), oleje(</a:t>
            </a:r>
            <a:r>
              <a:rPr lang="sk-SK" dirty="0" err="1"/>
              <a:t>Kalamata</a:t>
            </a:r>
            <a:r>
              <a:rPr lang="sk-SK" dirty="0"/>
              <a:t>, </a:t>
            </a:r>
            <a:r>
              <a:rPr lang="sk-SK" dirty="0" err="1"/>
              <a:t>Gaea</a:t>
            </a:r>
            <a:r>
              <a:rPr lang="sk-SK" dirty="0"/>
              <a:t>, </a:t>
            </a:r>
            <a:r>
              <a:rPr lang="sk-SK" dirty="0" err="1"/>
              <a:t>Terra</a:t>
            </a:r>
            <a:r>
              <a:rPr lang="sk-SK" dirty="0"/>
              <a:t> </a:t>
            </a:r>
            <a:r>
              <a:rPr lang="sk-SK" dirty="0" err="1"/>
              <a:t>Creta</a:t>
            </a:r>
            <a:r>
              <a:rPr lang="sk-SK" dirty="0"/>
              <a:t>),  ovocné šťavy(</a:t>
            </a:r>
            <a:r>
              <a:rPr lang="sk-SK" dirty="0" err="1"/>
              <a:t>Hellenic</a:t>
            </a:r>
            <a:r>
              <a:rPr lang="sk-SK" dirty="0"/>
              <a:t> </a:t>
            </a:r>
            <a:r>
              <a:rPr lang="sk-SK" dirty="0" err="1"/>
              <a:t>Juice</a:t>
            </a:r>
            <a:r>
              <a:rPr lang="sk-SK" dirty="0"/>
              <a:t>)</a:t>
            </a:r>
          </a:p>
          <a:p>
            <a:pPr lvl="1"/>
            <a:r>
              <a:rPr lang="sk-SK" dirty="0"/>
              <a:t>textilný(výroba odevov a kobercov), kovospracujúci(</a:t>
            </a:r>
            <a:r>
              <a:rPr lang="sk-SK" dirty="0" err="1"/>
              <a:t>Hellenic</a:t>
            </a:r>
            <a:r>
              <a:rPr lang="sk-SK" dirty="0"/>
              <a:t> Steel, </a:t>
            </a:r>
            <a:r>
              <a:rPr lang="sk-SK" dirty="0" err="1"/>
              <a:t>Alumil</a:t>
            </a:r>
            <a:r>
              <a:rPr lang="sk-SK" dirty="0"/>
              <a:t>), chemický</a:t>
            </a:r>
          </a:p>
          <a:p>
            <a:pPr lvl="1"/>
            <a:r>
              <a:rPr lang="sk-SK" dirty="0"/>
              <a:t>stavba lodí, spracovanie kožušín</a:t>
            </a:r>
          </a:p>
          <a:p>
            <a:pPr marL="0" indent="0" algn="ctr">
              <a:buNone/>
            </a:pPr>
            <a:r>
              <a:rPr lang="sk-SK" dirty="0"/>
              <a:t>poľnohospodárstvo:</a:t>
            </a:r>
          </a:p>
          <a:p>
            <a:pPr lvl="1"/>
            <a:r>
              <a:rPr lang="sk-SK" dirty="0"/>
              <a:t>živočíšna </a:t>
            </a:r>
            <a:r>
              <a:rPr lang="sk-SK" dirty="0" err="1"/>
              <a:t>výroba:chov</a:t>
            </a:r>
            <a:r>
              <a:rPr lang="sk-SK" dirty="0"/>
              <a:t> oviec, dobytka, kôz, včelárstvo, rybolov(neefektívny)</a:t>
            </a:r>
          </a:p>
          <a:p>
            <a:pPr lvl="1"/>
            <a:r>
              <a:rPr lang="sk-SK" dirty="0"/>
              <a:t>rastlinná </a:t>
            </a:r>
            <a:r>
              <a:rPr lang="sk-SK" dirty="0" err="1"/>
              <a:t>výroba:pšenica</a:t>
            </a:r>
            <a:r>
              <a:rPr lang="sk-SK" dirty="0"/>
              <a:t>, ryža, jačmeň, kukurica, vinič, tabak, bavlna, cukrová repa, melóny, figy, orechy(mandle, pistácie, arašidy), skorá zelenina(uhorky, paradajky), olivy, broskyne</a:t>
            </a:r>
          </a:p>
        </p:txBody>
      </p:sp>
    </p:spTree>
    <p:extLst>
      <p:ext uri="{BB962C8B-B14F-4D97-AF65-F5344CB8AC3E}">
        <p14:creationId xmlns:p14="http://schemas.microsoft.com/office/powerpoint/2010/main" val="3203516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5EE00-84C1-AAB4-1FAF-89A234565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E3C6BB5-61A6-7ED3-43FD-2F5332866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26" name="Picture 2" descr="Staré cigarety PAPASTRATOS - XX348 | Aukro">
            <a:extLst>
              <a:ext uri="{FF2B5EF4-FFF2-40B4-BE49-F238E27FC236}">
                <a16:creationId xmlns:a16="http://schemas.microsoft.com/office/drawing/2014/main" id="{300AEFE5-2F84-1293-8B05-8A4BCF72F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89" y="-17703"/>
            <a:ext cx="9182821" cy="689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taxa brandy ✔️ Cena → v Akcii ⋆ Nové 2024!">
            <a:extLst>
              <a:ext uri="{FF2B5EF4-FFF2-40B4-BE49-F238E27FC236}">
                <a16:creationId xmlns:a16="http://schemas.microsoft.com/office/drawing/2014/main" id="{25F45179-DAB0-E826-391C-A6F3A20F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78" y="337943"/>
            <a:ext cx="11775440" cy="61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uzo Barbayanni grün 3x 0,7l Flasche | Klassischer Ouzo von Lesbos |  Destillerie Barbayannis | 42% Vol. | +20ml Jassas Olivenöl : Amazon.de:  Grocery">
            <a:extLst>
              <a:ext uri="{FF2B5EF4-FFF2-40B4-BE49-F238E27FC236}">
                <a16:creationId xmlns:a16="http://schemas.microsoft.com/office/drawing/2014/main" id="{4D3EDDEC-8D55-4C0F-9C1E-9355D71E9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7" y="-63495"/>
            <a:ext cx="6111864" cy="698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lumil - Wikipedia">
            <a:extLst>
              <a:ext uri="{FF2B5EF4-FFF2-40B4-BE49-F238E27FC236}">
                <a16:creationId xmlns:a16="http://schemas.microsoft.com/office/drawing/2014/main" id="{48B7462F-0AEF-97E2-8A77-C5BFC995B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478" y="1606542"/>
            <a:ext cx="9169580" cy="364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lamata Olive Oil P.D.O. | Greek Olive Oil">
            <a:extLst>
              <a:ext uri="{FF2B5EF4-FFF2-40B4-BE49-F238E27FC236}">
                <a16:creationId xmlns:a16="http://schemas.microsoft.com/office/drawing/2014/main" id="{E25E94AD-F29F-4690-15F6-AEA4FE52C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589" y="319588"/>
            <a:ext cx="6218819" cy="621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41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ACDD01-22AC-F15F-F4D6-6ECF0ECA7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Povrch a vodstvo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C4F4413-422E-295D-99D4-BA576D0A1D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k-SK" dirty="0"/>
              <a:t>Povrch</a:t>
            </a:r>
          </a:p>
          <a:p>
            <a:r>
              <a:rPr lang="sk-SK" dirty="0"/>
              <a:t>veľmi hornatý</a:t>
            </a:r>
          </a:p>
          <a:p>
            <a:pPr lvl="2"/>
            <a:r>
              <a:rPr lang="sk-SK" dirty="0"/>
              <a:t>Rodopy</a:t>
            </a:r>
          </a:p>
          <a:p>
            <a:pPr lvl="2"/>
            <a:r>
              <a:rPr lang="sk-SK" dirty="0" err="1"/>
              <a:t>Pindos</a:t>
            </a:r>
            <a:endParaRPr lang="sk-SK" dirty="0"/>
          </a:p>
          <a:p>
            <a:pPr lvl="2"/>
            <a:r>
              <a:rPr lang="sk-SK" dirty="0"/>
              <a:t>Olymp (2917)</a:t>
            </a:r>
          </a:p>
          <a:p>
            <a:pPr lvl="1"/>
            <a:endParaRPr lang="sk-SK" dirty="0"/>
          </a:p>
          <a:p>
            <a:pPr lvl="1"/>
            <a:r>
              <a:rPr lang="sk-SK" sz="2800" dirty="0"/>
              <a:t>nížiny</a:t>
            </a:r>
          </a:p>
          <a:p>
            <a:pPr lvl="2"/>
            <a:r>
              <a:rPr lang="sk-SK" dirty="0" err="1"/>
              <a:t>Tesálska</a:t>
            </a:r>
            <a:endParaRPr lang="sk-SK" dirty="0"/>
          </a:p>
          <a:p>
            <a:pPr lvl="2"/>
            <a:r>
              <a:rPr lang="sk-SK" dirty="0"/>
              <a:t>Macedónska</a:t>
            </a:r>
          </a:p>
          <a:p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28774FD6-8EB9-D4E4-3E5D-05E9A1BCCB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k-SK" dirty="0"/>
              <a:t>Vodstvo</a:t>
            </a:r>
          </a:p>
          <a:p>
            <a:pPr lvl="1"/>
            <a:r>
              <a:rPr lang="sk-SK" sz="2800" dirty="0"/>
              <a:t>väčšie rieky iba na S:</a:t>
            </a:r>
          </a:p>
          <a:p>
            <a:pPr lvl="2"/>
            <a:r>
              <a:rPr lang="sk-SK" dirty="0" err="1"/>
              <a:t>Axios</a:t>
            </a:r>
            <a:endParaRPr lang="sk-SK" dirty="0"/>
          </a:p>
          <a:p>
            <a:pPr lvl="2"/>
            <a:r>
              <a:rPr lang="sk-SK" dirty="0" err="1"/>
              <a:t>Nestos</a:t>
            </a:r>
            <a:endParaRPr lang="sk-SK" dirty="0"/>
          </a:p>
          <a:p>
            <a:pPr lvl="2"/>
            <a:r>
              <a:rPr lang="sk-SK" dirty="0" err="1"/>
              <a:t>Strymon</a:t>
            </a:r>
            <a:endParaRPr lang="sk-SK" dirty="0"/>
          </a:p>
          <a:p>
            <a:pPr lvl="1"/>
            <a:r>
              <a:rPr lang="sk-SK" sz="2800" dirty="0"/>
              <a:t>jazerá:</a:t>
            </a:r>
          </a:p>
          <a:p>
            <a:pPr lvl="2"/>
            <a:r>
              <a:rPr lang="sk-SK" dirty="0" err="1"/>
              <a:t>Aliakmon</a:t>
            </a:r>
            <a:endParaRPr lang="sk-SK" dirty="0"/>
          </a:p>
          <a:p>
            <a:pPr lvl="2"/>
            <a:r>
              <a:rPr lang="sk-SK" dirty="0" err="1"/>
              <a:t>Trichonis</a:t>
            </a:r>
            <a:endParaRPr lang="sk-SK" dirty="0"/>
          </a:p>
          <a:p>
            <a:pPr lvl="2"/>
            <a:r>
              <a:rPr lang="sk-SK" dirty="0"/>
              <a:t>Prespanské jazero(spolu s Macedónskom a Albánskom)</a:t>
            </a:r>
          </a:p>
          <a:p>
            <a:pPr lvl="1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94955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1DE94C-7AD7-5DA2-CB95-043361D9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201405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DA49DF4-7402-76C4-26F1-D53A9282C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547" y="1190280"/>
            <a:ext cx="5157787" cy="823912"/>
          </a:xfrm>
        </p:spPr>
        <p:txBody>
          <a:bodyPr/>
          <a:lstStyle/>
          <a:p>
            <a:pPr algn="ctr"/>
            <a:r>
              <a:rPr lang="sk-SK" dirty="0"/>
              <a:t>Prespanské jazero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A83B534-F23F-157E-574C-59354C1F50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8" y="1190280"/>
            <a:ext cx="5183188" cy="823912"/>
          </a:xfrm>
        </p:spPr>
        <p:txBody>
          <a:bodyPr/>
          <a:lstStyle/>
          <a:p>
            <a:pPr algn="ctr"/>
            <a:r>
              <a:rPr lang="sk-SK" dirty="0"/>
              <a:t>Jazero </a:t>
            </a:r>
            <a:r>
              <a:rPr lang="sk-SK" dirty="0" err="1"/>
              <a:t>Aliakmon</a:t>
            </a:r>
            <a:endParaRPr lang="sk-SK" dirty="0"/>
          </a:p>
        </p:txBody>
      </p:sp>
      <p:sp>
        <p:nvSpPr>
          <p:cNvPr id="14" name="AutoShape 16" descr="Fotogaléria Prespanské jazero v Nakolec">
            <a:extLst>
              <a:ext uri="{FF2B5EF4-FFF2-40B4-BE49-F238E27FC236}">
                <a16:creationId xmlns:a16="http://schemas.microsoft.com/office/drawing/2014/main" id="{2826ADF1-2E0A-9688-6732-DD67A2A99FFD}"/>
              </a:ext>
            </a:extLst>
          </p:cNvPr>
          <p:cNvSpPr>
            <a:spLocks noGrp="1" noChangeAspect="1" noChangeArrowheads="1"/>
          </p:cNvSpPr>
          <p:nvPr>
            <p:ph sz="half" idx="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193E7207-82B0-018A-FCB1-A3B491C1D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4" y="2320416"/>
            <a:ext cx="5810472" cy="3869246"/>
          </a:xfrm>
          <a:prstGeom prst="rect">
            <a:avLst/>
          </a:prstGeom>
        </p:spPr>
      </p:pic>
      <p:pic>
        <p:nvPicPr>
          <p:cNvPr id="1042" name="Picture 18" descr="Greece, Macedonia, Kozani, Aliakmonas river, curved-opposi… | Flickr">
            <a:extLst>
              <a:ext uri="{FF2B5EF4-FFF2-40B4-BE49-F238E27FC236}">
                <a16:creationId xmlns:a16="http://schemas.microsoft.com/office/drawing/2014/main" id="{29D888EA-FCD9-5A29-921A-A5E4B90698E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046" y="2320415"/>
            <a:ext cx="6240721" cy="386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063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FAE257-C59B-74B8-2D68-456AC21DB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AutoShape 4" descr="Olymp – Wikipédia">
            <a:extLst>
              <a:ext uri="{FF2B5EF4-FFF2-40B4-BE49-F238E27FC236}">
                <a16:creationId xmlns:a16="http://schemas.microsoft.com/office/drawing/2014/main" id="{767C98B6-A666-6D0F-0B51-8DA426227B06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CDE5F177-F3C4-BE95-DBDF-CDC66B698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97" y="0"/>
            <a:ext cx="10026006" cy="682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67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379CBF-E802-FEFE-71CD-8CD8B36CE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25100"/>
          </a:xfrm>
        </p:spPr>
        <p:txBody>
          <a:bodyPr/>
          <a:lstStyle/>
          <a:p>
            <a:pPr algn="ctr"/>
            <a:r>
              <a:rPr lang="sk-SK" dirty="0"/>
              <a:t>Sídla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E306A88-8339-B29A-8083-4FA134067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4127"/>
            <a:ext cx="10515600" cy="4792836"/>
          </a:xfrm>
        </p:spPr>
        <p:txBody>
          <a:bodyPr/>
          <a:lstStyle/>
          <a:p>
            <a:pPr marL="0" indent="0">
              <a:buNone/>
            </a:pPr>
            <a:r>
              <a:rPr lang="sk-SK" dirty="0"/>
              <a:t>	         Atény						     Solún</a:t>
            </a:r>
          </a:p>
        </p:txBody>
      </p:sp>
      <p:pic>
        <p:nvPicPr>
          <p:cNvPr id="4100" name="Picture 4" descr="Atény - Chalkidiki + Olympská riviéra - CK FISCHER">
            <a:extLst>
              <a:ext uri="{FF2B5EF4-FFF2-40B4-BE49-F238E27FC236}">
                <a16:creationId xmlns:a16="http://schemas.microsoft.com/office/drawing/2014/main" id="{9422CB4E-EC0C-0035-A032-84CCA6C4C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34" y="1948136"/>
            <a:ext cx="5801766" cy="366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ip na výlet do gréckeho mesta Solún - Travelhacker.blog">
            <a:extLst>
              <a:ext uri="{FF2B5EF4-FFF2-40B4-BE49-F238E27FC236}">
                <a16:creationId xmlns:a16="http://schemas.microsoft.com/office/drawing/2014/main" id="{4E0954F4-5459-8F27-B692-0D52AE178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378" y="1948135"/>
            <a:ext cx="5535388" cy="366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975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7633A4-4081-5D54-5632-7A88BA9F3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0" name="Picture 2" descr="Archeologické vykopávky pod Múzeom Akropolis">
            <a:extLst>
              <a:ext uri="{FF2B5EF4-FFF2-40B4-BE49-F238E27FC236}">
                <a16:creationId xmlns:a16="http://schemas.microsoft.com/office/drawing/2014/main" id="{D0B74C72-AF3C-9407-B666-10A5F90BC9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"/>
            <a:ext cx="109728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426573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267</Words>
  <Application>Microsoft Office PowerPoint</Application>
  <PresentationFormat>Širokouhlá</PresentationFormat>
  <Paragraphs>56</Paragraphs>
  <Slides>15</Slides>
  <Notes>5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Google Sans</vt:lpstr>
      <vt:lpstr>Motív Office</vt:lpstr>
      <vt:lpstr>Grécka republika</vt:lpstr>
      <vt:lpstr>Grécka republika</vt:lpstr>
      <vt:lpstr>Hospodárstvo</vt:lpstr>
      <vt:lpstr>Prezentácia programu PowerPoint</vt:lpstr>
      <vt:lpstr>Povrch a vodstvo</vt:lpstr>
      <vt:lpstr>Prezentácia programu PowerPoint</vt:lpstr>
      <vt:lpstr>Prezentácia programu PowerPoint</vt:lpstr>
      <vt:lpstr>Sídla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Koniec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Matúš Mičieta</dc:creator>
  <cp:lastModifiedBy>Matúš Mičieta</cp:lastModifiedBy>
  <cp:revision>7</cp:revision>
  <dcterms:created xsi:type="dcterms:W3CDTF">2024-10-06T16:44:13Z</dcterms:created>
  <dcterms:modified xsi:type="dcterms:W3CDTF">2024-11-24T21:16:30Z</dcterms:modified>
</cp:coreProperties>
</file>